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9" r:id="rId2"/>
    <p:sldId id="257" r:id="rId3"/>
    <p:sldId id="260" r:id="rId4"/>
    <p:sldId id="261" r:id="rId5"/>
    <p:sldId id="262" r:id="rId6"/>
    <p:sldId id="267" r:id="rId7"/>
    <p:sldId id="266" r:id="rId8"/>
    <p:sldId id="268" r:id="rId9"/>
    <p:sldId id="263" r:id="rId10"/>
    <p:sldId id="26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20063A"/>
    <a:srgbClr val="EEF7E3"/>
    <a:srgbClr val="441DD3"/>
    <a:srgbClr val="75CB35"/>
    <a:srgbClr val="2FD14E"/>
    <a:srgbClr val="000000"/>
    <a:srgbClr val="B59DB4"/>
    <a:srgbClr val="948A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48" y="41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B77871B-F7E6-4987-99FA-6137FAC61F42}" type="datetimeFigureOut">
              <a:rPr lang="en-US" smtClean="0"/>
              <a:pPr/>
              <a:t>7/16/2011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677B4C3-7A56-4CE8-B85E-E9BA1F6DAC1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77871B-F7E6-4987-99FA-6137FAC61F42}"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77871B-F7E6-4987-99FA-6137FAC61F42}"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77871B-F7E6-4987-99FA-6137FAC61F42}"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77871B-F7E6-4987-99FA-6137FAC61F42}"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77871B-F7E6-4987-99FA-6137FAC61F42}" type="datetimeFigureOut">
              <a:rPr lang="en-US" smtClean="0"/>
              <a:pPr/>
              <a:t>7/16/2011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77871B-F7E6-4987-99FA-6137FAC61F42}" type="datetimeFigureOut">
              <a:rPr lang="en-US" smtClean="0"/>
              <a:pPr/>
              <a:t>7/16/2011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77871B-F7E6-4987-99FA-6137FAC61F42}" type="datetimeFigureOut">
              <a:rPr lang="en-US" smtClean="0"/>
              <a:pPr/>
              <a:t>7/16/2011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7871B-F7E6-4987-99FA-6137FAC61F42}" type="datetimeFigureOut">
              <a:rPr lang="en-US" smtClean="0"/>
              <a:pPr/>
              <a:t>7/16/2011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77871B-F7E6-4987-99FA-6137FAC61F42}" type="datetimeFigureOut">
              <a:rPr lang="en-US" smtClean="0"/>
              <a:pPr/>
              <a:t>7/16/2011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77871B-F7E6-4987-99FA-6137FAC61F42}" type="datetimeFigureOut">
              <a:rPr lang="en-US" smtClean="0"/>
              <a:pPr/>
              <a:t>7/16/2011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B4C3-7A56-4CE8-B85E-E9BA1F6DAC15}" type="slidenum">
              <a:rPr lang="en-US" smtClean="0"/>
              <a:pPr/>
              <a:t>‹#›</a:t>
            </a:fld>
            <a:endParaRPr lang="en-US"/>
          </a:p>
        </p:txBody>
      </p:sp>
    </p:spTree>
  </p:cSld>
  <p:clrMapOvr>
    <a:masterClrMapping/>
  </p:clrMapOvr>
  <p:transition spd="med">
    <p:cover dir="rd"/>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B77871B-F7E6-4987-99FA-6137FAC61F42}" type="datetimeFigureOut">
              <a:rPr lang="en-US" smtClean="0"/>
              <a:pPr/>
              <a:t>7/16/2011</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77B4C3-7A56-4CE8-B85E-E9BA1F6DA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cover dir="rd"/>
    <p:sndAc>
      <p:stSnd>
        <p:snd r:embed="rId13" name="camera.wav"/>
      </p:stSnd>
    </p:sndAc>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7851648" cy="1828800"/>
          </a:xfrm>
          <a:effectLst>
            <a:outerShdw blurRad="63500" sx="102000" sy="102000" algn="ctr" rotWithShape="0">
              <a:prstClr val="black">
                <a:alpha val="40000"/>
              </a:prstClr>
            </a:outerShdw>
          </a:effectLst>
        </p:spPr>
        <p:txBody>
          <a:bodyPr>
            <a:normAutofit/>
            <a:scene3d>
              <a:camera prst="perspectiveFront" fov="0">
                <a:rot lat="1499981" lon="0" rev="0"/>
              </a:camera>
              <a:lightRig rig="freezing" dir="t"/>
            </a:scene3d>
            <a:sp3d extrusionH="57150">
              <a:bevelT w="38100" h="38100" prst="relaxedInset"/>
              <a:bevelB h="25400" prst="softRound"/>
              <a:contourClr>
                <a:schemeClr val="tx2"/>
              </a:contourClr>
            </a:sp3d>
          </a:bodyPr>
          <a:lstStyle/>
          <a:p>
            <a:pPr algn="ctr"/>
            <a:r>
              <a:rPr lang="en-US" sz="7200" dirty="0" smtClean="0">
                <a:solidFill>
                  <a:schemeClr val="accent4">
                    <a:lumMod val="40000"/>
                    <a:lumOff val="60000"/>
                  </a:schemeClr>
                </a:solidFill>
                <a:effectLst>
                  <a:outerShdw blurRad="38100" dist="38100" dir="2700000" algn="tl">
                    <a:srgbClr val="000000">
                      <a:alpha val="43137"/>
                    </a:srgbClr>
                  </a:outerShdw>
                </a:effectLst>
                <a:latin typeface="Comic Sans MS" pitchFamily="66" charset="0"/>
                <a:cs typeface="Gautami" pitchFamily="2"/>
              </a:rPr>
              <a:t>Project Name </a:t>
            </a:r>
            <a:endParaRPr lang="en-US" sz="7200" dirty="0">
              <a:solidFill>
                <a:schemeClr val="accent4">
                  <a:lumMod val="40000"/>
                  <a:lumOff val="60000"/>
                </a:schemeClr>
              </a:solidFill>
              <a:effectLst>
                <a:outerShdw blurRad="38100" dist="38100" dir="2700000" algn="tl">
                  <a:srgbClr val="000000">
                    <a:alpha val="43137"/>
                  </a:srgbClr>
                </a:outerShdw>
              </a:effectLst>
              <a:latin typeface="Comic Sans MS" pitchFamily="66" charset="0"/>
              <a:cs typeface="Gautami" pitchFamily="2"/>
            </a:endParaRPr>
          </a:p>
        </p:txBody>
      </p:sp>
      <p:sp>
        <p:nvSpPr>
          <p:cNvPr id="3" name="Subtitle 2"/>
          <p:cNvSpPr>
            <a:spLocks noGrp="1"/>
          </p:cNvSpPr>
          <p:nvPr>
            <p:ph type="subTitle" idx="1"/>
          </p:nvPr>
        </p:nvSpPr>
        <p:spPr>
          <a:gradFill>
            <a:gsLst>
              <a:gs pos="30000">
                <a:schemeClr val="bg2">
                  <a:tint val="80000"/>
                  <a:satMod val="400000"/>
                  <a:alpha val="0"/>
                </a:schemeClr>
              </a:gs>
              <a:gs pos="25000">
                <a:schemeClr val="bg2">
                  <a:tint val="83000"/>
                  <a:satMod val="320000"/>
                </a:schemeClr>
              </a:gs>
              <a:gs pos="100000">
                <a:schemeClr val="bg2">
                  <a:shade val="15000"/>
                  <a:satMod val="320000"/>
                </a:schemeClr>
              </a:gs>
            </a:gsLst>
            <a:path path="circle">
              <a:fillToRect l="10000" t="110000" r="10000" b="100000"/>
            </a:path>
          </a:gradFill>
          <a:ln cmpd="dbl">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tileRect/>
            </a:gradFill>
            <a:prstDash val="dash"/>
          </a:ln>
          <a:effectLst>
            <a:outerShdw blurRad="457200" dir="21540000" sx="86000" sy="86000" algn="ctr" rotWithShape="0">
              <a:schemeClr val="bg2">
                <a:lumMod val="75000"/>
                <a:alpha val="43000"/>
              </a:schemeClr>
            </a:outerShdw>
          </a:effectLst>
          <a:scene3d>
            <a:camera prst="orthographicFront"/>
            <a:lightRig rig="balanced" dir="t"/>
          </a:scene3d>
          <a:sp3d contourW="12700" prstMaterial="plastic">
            <a:contourClr>
              <a:schemeClr val="accent3">
                <a:lumMod val="50000"/>
              </a:schemeClr>
            </a:contourClr>
          </a:sp3d>
        </p:spPr>
        <p:txBody>
          <a:bodyPr>
            <a:normAutofit/>
          </a:bodyPr>
          <a:lstStyle/>
          <a:p>
            <a:pPr algn="ctr"/>
            <a:endParaRPr lang="en-US" dirty="0" smtClean="0"/>
          </a:p>
          <a:p>
            <a:pPr algn="ctr"/>
            <a:r>
              <a:rPr lang="en-US" sz="4000" b="1" dirty="0" smtClean="0"/>
              <a:t>Battery Alarm</a:t>
            </a:r>
          </a:p>
        </p:txBody>
      </p:sp>
    </p:spTree>
  </p:cSld>
  <p:clrMapOvr>
    <a:masterClrMapping/>
  </p:clrMapOvr>
  <p:transition spd="med">
    <p:cover dir="rd"/>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362456"/>
          </a:xfrm>
        </p:spPr>
        <p:txBody>
          <a:bodyPr/>
          <a:lstStyle/>
          <a:p>
            <a:r>
              <a:rPr lang="en-US" sz="4000" dirty="0" smtClean="0">
                <a:solidFill>
                  <a:schemeClr val="bg2"/>
                </a:solidFill>
              </a:rPr>
              <a:t>Efforts to develop the project</a:t>
            </a:r>
            <a:endParaRPr lang="en-US" sz="4000" dirty="0">
              <a:solidFill>
                <a:schemeClr val="bg2"/>
              </a:solidFill>
            </a:endParaRPr>
          </a:p>
        </p:txBody>
      </p:sp>
      <p:sp>
        <p:nvSpPr>
          <p:cNvPr id="3" name="Text Placeholder 2"/>
          <p:cNvSpPr>
            <a:spLocks noGrp="1"/>
          </p:cNvSpPr>
          <p:nvPr>
            <p:ph type="body" idx="1"/>
          </p:nvPr>
        </p:nvSpPr>
        <p:spPr>
          <a:xfrm>
            <a:off x="609600" y="2133600"/>
            <a:ext cx="7772400" cy="4000936"/>
          </a:xfrm>
        </p:spPr>
        <p:txBody>
          <a:bodyPr/>
          <a:lstStyle/>
          <a:p>
            <a:pPr>
              <a:buClr>
                <a:srgbClr val="FF0000"/>
              </a:buClr>
              <a:buFont typeface="Wingdings" pitchFamily="2" charset="2"/>
              <a:buChar char="Ø"/>
            </a:pPr>
            <a:endParaRPr lang="en-US" sz="2400" dirty="0" smtClean="0"/>
          </a:p>
          <a:p>
            <a:pPr>
              <a:buClr>
                <a:srgbClr val="FF0000"/>
              </a:buClr>
              <a:buFont typeface="Wingdings" pitchFamily="2" charset="2"/>
              <a:buChar char="Ø"/>
            </a:pPr>
            <a:r>
              <a:rPr lang="en-US" sz="2400" dirty="0" smtClean="0">
                <a:solidFill>
                  <a:schemeClr val="bg1">
                    <a:lumMod val="95000"/>
                    <a:lumOff val="5000"/>
                  </a:schemeClr>
                </a:solidFill>
              </a:rPr>
              <a:t>We worked on it from Dawn to dusk .</a:t>
            </a:r>
          </a:p>
          <a:p>
            <a:pPr>
              <a:buClr>
                <a:srgbClr val="FF0000"/>
              </a:buClr>
              <a:buFont typeface="Wingdings" pitchFamily="2" charset="2"/>
              <a:buChar char="Ø"/>
            </a:pPr>
            <a:endParaRPr lang="en-US" sz="2400" dirty="0" smtClean="0">
              <a:solidFill>
                <a:schemeClr val="bg1">
                  <a:lumMod val="95000"/>
                  <a:lumOff val="5000"/>
                </a:schemeClr>
              </a:solidFill>
            </a:endParaRPr>
          </a:p>
          <a:p>
            <a:pPr>
              <a:buClr>
                <a:srgbClr val="FF0000"/>
              </a:buClr>
              <a:buFont typeface="Wingdings" pitchFamily="2" charset="2"/>
              <a:buChar char="Ø"/>
            </a:pPr>
            <a:r>
              <a:rPr lang="en-US" sz="2400" dirty="0" smtClean="0">
                <a:solidFill>
                  <a:schemeClr val="bg1">
                    <a:lumMod val="95000"/>
                    <a:lumOff val="5000"/>
                  </a:schemeClr>
                </a:solidFill>
              </a:rPr>
              <a:t>In whole this session there was just </a:t>
            </a:r>
            <a:r>
              <a:rPr lang="en-US" sz="2400" dirty="0" err="1" smtClean="0">
                <a:solidFill>
                  <a:schemeClr val="bg1">
                    <a:lumMod val="95000"/>
                    <a:lumOff val="5000"/>
                  </a:schemeClr>
                </a:solidFill>
              </a:rPr>
              <a:t>Q.t</a:t>
            </a:r>
            <a:r>
              <a:rPr lang="en-US" sz="2400" dirty="0" smtClean="0">
                <a:solidFill>
                  <a:schemeClr val="bg1">
                    <a:lumMod val="95000"/>
                    <a:lumOff val="5000"/>
                  </a:schemeClr>
                </a:solidFill>
              </a:rPr>
              <a:t> and our team.</a:t>
            </a:r>
          </a:p>
          <a:p>
            <a:pPr>
              <a:buClr>
                <a:srgbClr val="FF0000"/>
              </a:buClr>
              <a:buFont typeface="Wingdings" pitchFamily="2" charset="2"/>
              <a:buChar char="Ø"/>
            </a:pPr>
            <a:endParaRPr lang="en-US" sz="2400" dirty="0" smtClean="0">
              <a:solidFill>
                <a:schemeClr val="bg1">
                  <a:lumMod val="95000"/>
                  <a:lumOff val="5000"/>
                </a:schemeClr>
              </a:solidFill>
            </a:endParaRPr>
          </a:p>
          <a:p>
            <a:pPr>
              <a:buClr>
                <a:srgbClr val="FF0000"/>
              </a:buClr>
              <a:buFont typeface="Wingdings" pitchFamily="2" charset="2"/>
              <a:buChar char="Ø"/>
            </a:pPr>
            <a:r>
              <a:rPr lang="en-US" sz="2400" dirty="0" smtClean="0">
                <a:solidFill>
                  <a:schemeClr val="bg1">
                    <a:lumMod val="95000"/>
                    <a:lumOff val="5000"/>
                  </a:schemeClr>
                </a:solidFill>
              </a:rPr>
              <a:t>Through this spirit we were first group to get our project      	submitted to Sir Sajid Ali Anjum before any group .</a:t>
            </a:r>
          </a:p>
          <a:p>
            <a:pPr>
              <a:buClr>
                <a:srgbClr val="FF0000"/>
              </a:buClr>
              <a:buFont typeface="Wingdings" pitchFamily="2" charset="2"/>
              <a:buChar char="Ø"/>
            </a:pPr>
            <a:r>
              <a:rPr lang="en-US" sz="2400" dirty="0" smtClean="0">
                <a:solidFill>
                  <a:schemeClr val="bg1">
                    <a:lumMod val="95000"/>
                    <a:lumOff val="5000"/>
                  </a:schemeClr>
                </a:solidFill>
              </a:rPr>
              <a:t>Thank You Sajid Ali for your help </a:t>
            </a:r>
            <a:r>
              <a:rPr lang="en-US" sz="2400" dirty="0" smtClean="0"/>
              <a:t>.   </a:t>
            </a:r>
          </a:p>
          <a:p>
            <a:endParaRPr lang="en-US" dirty="0"/>
          </a:p>
        </p:txBody>
      </p:sp>
    </p:spTree>
  </p:cSld>
  <p:clrMapOvr>
    <a:masterClrMapping/>
  </p:clrMapOvr>
  <p:transition spd="med">
    <p:randomBar dir="vert"/>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Appericiations:</a:t>
            </a:r>
            <a:endParaRPr lang="en-US" dirty="0"/>
          </a:p>
        </p:txBody>
      </p:sp>
      <p:sp>
        <p:nvSpPr>
          <p:cNvPr id="3" name="Text Placeholder 2"/>
          <p:cNvSpPr>
            <a:spLocks noGrp="1"/>
          </p:cNvSpPr>
          <p:nvPr>
            <p:ph type="body" idx="1"/>
          </p:nvPr>
        </p:nvSpPr>
        <p:spPr>
          <a:xfrm>
            <a:off x="685800" y="2590800"/>
            <a:ext cx="7772400" cy="3505200"/>
          </a:xfrm>
        </p:spPr>
        <p:txBody>
          <a:bodyPr>
            <a:normAutofit fontScale="62500" lnSpcReduction="20000"/>
          </a:bodyPr>
          <a:lstStyle/>
          <a:p>
            <a:endParaRPr lang="en-US" dirty="0" smtClean="0"/>
          </a:p>
          <a:p>
            <a:r>
              <a:rPr lang="en-US" sz="4600" dirty="0" smtClean="0">
                <a:solidFill>
                  <a:srgbClr val="FF33CC"/>
                </a:solidFill>
              </a:rPr>
              <a:t>We  appreciate   the Efforts of Our Supervisor </a:t>
            </a:r>
            <a:r>
              <a:rPr lang="en-US" sz="4600" dirty="0" smtClean="0">
                <a:solidFill>
                  <a:srgbClr val="FF33CC"/>
                </a:solidFill>
              </a:rPr>
              <a:t> </a:t>
            </a:r>
            <a:r>
              <a:rPr lang="en-US" sz="4600" dirty="0" smtClean="0">
                <a:solidFill>
                  <a:srgbClr val="FF33CC"/>
                </a:solidFill>
              </a:rPr>
              <a:t>Sajid Ali Anjum </a:t>
            </a:r>
          </a:p>
          <a:p>
            <a:r>
              <a:rPr lang="en-US" sz="4600" dirty="0" smtClean="0">
                <a:solidFill>
                  <a:srgbClr val="FF33CC"/>
                </a:solidFill>
              </a:rPr>
              <a:t>And Computer System Engineering &amp; Technology UCET , For conducting Such a honorable and Value able  Event .</a:t>
            </a:r>
          </a:p>
          <a:p>
            <a:endParaRPr lang="en-US" dirty="0" smtClean="0">
              <a:solidFill>
                <a:srgbClr val="FF33CC"/>
              </a:solidFill>
            </a:endParaRPr>
          </a:p>
          <a:p>
            <a:r>
              <a:rPr lang="en-US" sz="8400" dirty="0" smtClean="0">
                <a:solidFill>
                  <a:srgbClr val="FF33CC"/>
                </a:solidFill>
              </a:rPr>
              <a:t>Thank You……………….</a:t>
            </a:r>
            <a:endParaRPr lang="en-US" sz="8400" dirty="0">
              <a:solidFill>
                <a:srgbClr val="FF33CC"/>
              </a:solidFill>
            </a:endParaRPr>
          </a:p>
        </p:txBody>
      </p:sp>
    </p:spTree>
  </p:cSld>
  <p:clrMapOvr>
    <a:masterClrMapping/>
  </p:clrMapOvr>
  <p:transition spd="med">
    <p:cover dir="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4267200"/>
            <a:ext cx="1905000" cy="400110"/>
          </a:xfrm>
          <a:prstGeom prst="rect">
            <a:avLst/>
          </a:prstGeom>
          <a:blipFill>
            <a:blip r:embed="rId3"/>
            <a:tile tx="0" ty="0" sx="100000" sy="100000" flip="none" algn="tl"/>
          </a:blip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smtClean="0">
                <a:solidFill>
                  <a:srgbClr val="20063A"/>
                </a:solidFill>
              </a:rPr>
              <a:t>Supervisor:</a:t>
            </a:r>
            <a:endParaRPr lang="en-US" sz="2000" b="1" dirty="0">
              <a:solidFill>
                <a:srgbClr val="20063A"/>
              </a:solidFill>
            </a:endParaRPr>
          </a:p>
        </p:txBody>
      </p:sp>
      <p:sp>
        <p:nvSpPr>
          <p:cNvPr id="10" name="TextBox 9"/>
          <p:cNvSpPr txBox="1"/>
          <p:nvPr/>
        </p:nvSpPr>
        <p:spPr>
          <a:xfrm>
            <a:off x="2971800" y="4495801"/>
            <a:ext cx="3429000" cy="1200329"/>
          </a:xfrm>
          <a:prstGeom prst="rect">
            <a:avLst/>
          </a:prstGeom>
          <a:blipFill>
            <a:blip r:embed="rId3"/>
            <a:tile tx="0" ty="0" sx="100000" sy="100000" flip="none" algn="tl"/>
          </a:blipFill>
        </p:spPr>
        <p:txBody>
          <a:bodyPr wrap="square" rtlCol="0">
            <a:spAutoFit/>
          </a:bodyPr>
          <a:lstStyle/>
          <a:p>
            <a:r>
              <a:rPr lang="en-US" sz="3600" dirty="0" smtClean="0">
                <a:solidFill>
                  <a:srgbClr val="0000FF"/>
                </a:solidFill>
              </a:rPr>
              <a:t>Sajid Ali Anjum</a:t>
            </a:r>
            <a:endParaRPr lang="en-US" sz="3600" dirty="0">
              <a:solidFill>
                <a:srgbClr val="0000FF"/>
              </a:solidFill>
            </a:endParaRPr>
          </a:p>
        </p:txBody>
      </p:sp>
      <p:sp>
        <p:nvSpPr>
          <p:cNvPr id="11" name="TextBox 10"/>
          <p:cNvSpPr txBox="1"/>
          <p:nvPr/>
        </p:nvSpPr>
        <p:spPr>
          <a:xfrm>
            <a:off x="457200" y="5486401"/>
            <a:ext cx="2252540" cy="461665"/>
          </a:xfrm>
          <a:prstGeom prst="rect">
            <a:avLst/>
          </a:prstGeom>
          <a:blipFill>
            <a:blip r:embed="rId3"/>
            <a:tile tx="0" ty="0" sx="100000" sy="100000" flip="none" algn="tl"/>
          </a:blipFill>
        </p:spPr>
        <p:txBody>
          <a:bodyPr wrap="none" rtlCol="0">
            <a:spAutoFit/>
          </a:bodyPr>
          <a:lstStyle/>
          <a:p>
            <a:r>
              <a:rPr lang="en-US" sz="2400" b="1" dirty="0" smtClean="0">
                <a:solidFill>
                  <a:schemeClr val="bg2">
                    <a:lumMod val="50000"/>
                  </a:schemeClr>
                </a:solidFill>
              </a:rPr>
              <a:t>Conducted By</a:t>
            </a:r>
            <a:r>
              <a:rPr lang="en-US" sz="2400" b="1" dirty="0" smtClean="0">
                <a:solidFill>
                  <a:schemeClr val="tx1">
                    <a:lumMod val="85000"/>
                    <a:lumOff val="15000"/>
                  </a:schemeClr>
                </a:solidFill>
              </a:rPr>
              <a:t>:</a:t>
            </a:r>
            <a:endParaRPr lang="en-US" sz="2400" b="1" dirty="0">
              <a:solidFill>
                <a:schemeClr val="tx1">
                  <a:lumMod val="85000"/>
                  <a:lumOff val="15000"/>
                </a:schemeClr>
              </a:solidFill>
            </a:endParaRPr>
          </a:p>
        </p:txBody>
      </p:sp>
      <p:sp>
        <p:nvSpPr>
          <p:cNvPr id="12" name="TextBox 11"/>
          <p:cNvSpPr txBox="1"/>
          <p:nvPr/>
        </p:nvSpPr>
        <p:spPr>
          <a:xfrm>
            <a:off x="990600" y="5943601"/>
            <a:ext cx="7924800" cy="646331"/>
          </a:xfrm>
          <a:prstGeom prst="rect">
            <a:avLst/>
          </a:prstGeom>
          <a:noFill/>
        </p:spPr>
        <p:txBody>
          <a:bodyPr wrap="square" rtlCol="0">
            <a:spAutoFit/>
          </a:bodyPr>
          <a:lstStyle/>
          <a:p>
            <a:r>
              <a:rPr lang="en-US" sz="3600" dirty="0" smtClean="0">
                <a:solidFill>
                  <a:srgbClr val="0000FF"/>
                </a:solidFill>
              </a:rPr>
              <a:t>Computer System Engineering</a:t>
            </a:r>
            <a:endParaRPr lang="en-US" sz="3600" dirty="0">
              <a:solidFill>
                <a:srgbClr val="0000FF"/>
              </a:solidFill>
            </a:endParaRPr>
          </a:p>
        </p:txBody>
      </p:sp>
      <p:sp>
        <p:nvSpPr>
          <p:cNvPr id="9" name="TextBox 8"/>
          <p:cNvSpPr txBox="1"/>
          <p:nvPr/>
        </p:nvSpPr>
        <p:spPr>
          <a:xfrm>
            <a:off x="457200" y="762001"/>
            <a:ext cx="7696200" cy="523220"/>
          </a:xfrm>
          <a:prstGeom prst="rect">
            <a:avLst/>
          </a:prstGeom>
          <a:noFill/>
        </p:spPr>
        <p:txBody>
          <a:bodyPr wrap="square" rtlCol="0">
            <a:spAutoFit/>
          </a:bodyPr>
          <a:lstStyle/>
          <a:p>
            <a:r>
              <a:rPr lang="en-US" sz="2800" b="1" dirty="0" smtClean="0">
                <a:solidFill>
                  <a:srgbClr val="0000FF"/>
                </a:solidFill>
              </a:rPr>
              <a:t>                Group Name:                  G.D.S Group</a:t>
            </a:r>
            <a:endParaRPr lang="en-US" sz="2800" b="1" dirty="0">
              <a:solidFill>
                <a:srgbClr val="0000FF"/>
              </a:solidFill>
            </a:endParaRPr>
          </a:p>
        </p:txBody>
      </p:sp>
      <p:sp>
        <p:nvSpPr>
          <p:cNvPr id="18" name="Title 17"/>
          <p:cNvSpPr>
            <a:spLocks noGrp="1"/>
          </p:cNvSpPr>
          <p:nvPr>
            <p:ph type="title"/>
          </p:nvPr>
        </p:nvSpPr>
        <p:spPr>
          <a:xfrm>
            <a:off x="228600" y="2133600"/>
            <a:ext cx="2286000" cy="457200"/>
          </a:xfrm>
        </p:spPr>
        <p:txBody>
          <a:bodyPr>
            <a:normAutofit fontScale="90000"/>
          </a:bodyPr>
          <a:lstStyle/>
          <a:p>
            <a:r>
              <a:rPr sz="2400" smtClean="0">
                <a:solidFill>
                  <a:schemeClr val="bg2">
                    <a:lumMod val="50000"/>
                  </a:schemeClr>
                </a:solidFill>
              </a:rPr>
              <a:t>Group Members</a:t>
            </a:r>
            <a:endParaRPr lang="en-US" sz="2400" dirty="0">
              <a:solidFill>
                <a:schemeClr val="bg2">
                  <a:lumMod val="50000"/>
                </a:schemeClr>
              </a:solidFill>
            </a:endParaRPr>
          </a:p>
        </p:txBody>
      </p:sp>
      <p:sp>
        <p:nvSpPr>
          <p:cNvPr id="17" name="Text Placeholder 16"/>
          <p:cNvSpPr>
            <a:spLocks noGrp="1"/>
          </p:cNvSpPr>
          <p:nvPr>
            <p:ph type="body" idx="1"/>
          </p:nvPr>
        </p:nvSpPr>
        <p:spPr>
          <a:xfrm>
            <a:off x="2667000" y="2286000"/>
            <a:ext cx="5638800" cy="1852176"/>
          </a:xfrm>
        </p:spPr>
        <p:txBody>
          <a:bodyPr>
            <a:normAutofit/>
          </a:bodyPr>
          <a:lstStyle/>
          <a:p>
            <a:pPr marL="457200" indent="-457200">
              <a:buFont typeface="Arial" pitchFamily="34" charset="0"/>
              <a:buChar char="•"/>
            </a:pPr>
            <a:r>
              <a:rPr lang="en-US" dirty="0" smtClean="0">
                <a:solidFill>
                  <a:srgbClr val="0000FF"/>
                </a:solidFill>
              </a:rPr>
              <a:t>Mr.Sadam-Aladwr</a:t>
            </a:r>
          </a:p>
          <a:p>
            <a:pPr marL="457200" indent="-457200">
              <a:buFont typeface="Arial" pitchFamily="34" charset="0"/>
              <a:buChar char="•"/>
            </a:pPr>
            <a:r>
              <a:rPr lang="en-US" dirty="0" smtClean="0">
                <a:solidFill>
                  <a:srgbClr val="0000FF"/>
                </a:solidFill>
              </a:rPr>
              <a:t>Mr.Abdus-Salam</a:t>
            </a:r>
          </a:p>
          <a:p>
            <a:pPr marL="457200" indent="-457200">
              <a:buFont typeface="Arial" pitchFamily="34" charset="0"/>
              <a:buChar char="•"/>
            </a:pPr>
            <a:r>
              <a:rPr lang="en-US" dirty="0" smtClean="0">
                <a:solidFill>
                  <a:srgbClr val="0000FF"/>
                </a:solidFill>
              </a:rPr>
              <a:t>Mr.Abdul-lateef</a:t>
            </a:r>
          </a:p>
          <a:p>
            <a:pPr marL="457200" indent="-457200">
              <a:buFont typeface="Arial" pitchFamily="34" charset="0"/>
              <a:buChar char="•"/>
            </a:pPr>
            <a:r>
              <a:rPr lang="en-US" dirty="0" smtClean="0">
                <a:solidFill>
                  <a:srgbClr val="0000FF"/>
                </a:solidFill>
              </a:rPr>
              <a:t>Mr.Ali</a:t>
            </a:r>
          </a:p>
        </p:txBody>
      </p:sp>
    </p:spTree>
  </p:cSld>
  <p:clrMapOvr>
    <a:masterClrMapping/>
  </p:clrMapOvr>
  <p:transition spd="med">
    <p:pull dir="r"/>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Experience Of Mobile Computing</a:t>
            </a:r>
            <a:endParaRPr lang="en-US" dirty="0"/>
          </a:p>
        </p:txBody>
      </p:sp>
      <p:sp>
        <p:nvSpPr>
          <p:cNvPr id="7" name="Content Placeholder 6"/>
          <p:cNvSpPr>
            <a:spLocks noGrp="1"/>
          </p:cNvSpPr>
          <p:nvPr>
            <p:ph sz="half" idx="1"/>
          </p:nvPr>
        </p:nvSpPr>
        <p:spPr/>
        <p:txBody>
          <a:bodyPr>
            <a:normAutofit/>
          </a:bodyPr>
          <a:lstStyle/>
          <a:p>
            <a:pPr>
              <a:buClr>
                <a:srgbClr val="FF0000"/>
              </a:buClr>
            </a:pPr>
            <a:r>
              <a:rPr lang="en-US" u="sng" dirty="0" smtClean="0">
                <a:solidFill>
                  <a:srgbClr val="0000FF"/>
                </a:solidFill>
              </a:rPr>
              <a:t>Before:</a:t>
            </a:r>
          </a:p>
          <a:p>
            <a:pPr>
              <a:buNone/>
            </a:pPr>
            <a:endParaRPr lang="en-US" u="sng" dirty="0" smtClean="0"/>
          </a:p>
          <a:p>
            <a:pPr>
              <a:buClr>
                <a:srgbClr val="FF0000"/>
              </a:buClr>
            </a:pPr>
            <a:r>
              <a:rPr lang="en-US" sz="2400" i="1" dirty="0" smtClean="0"/>
              <a:t>Before attending the workshop we do not know any thing about Mobile computing </a:t>
            </a:r>
          </a:p>
          <a:p>
            <a:pPr>
              <a:buClr>
                <a:srgbClr val="FF0000"/>
              </a:buClr>
            </a:pPr>
            <a:r>
              <a:rPr lang="en-US" sz="2400" i="1" dirty="0" smtClean="0"/>
              <a:t>We don’t have any idea that which type of  software is used to design which type of  application </a:t>
            </a:r>
            <a:endParaRPr lang="en-US" sz="2400" i="1" dirty="0"/>
          </a:p>
        </p:txBody>
      </p:sp>
      <p:sp>
        <p:nvSpPr>
          <p:cNvPr id="8" name="Content Placeholder 7"/>
          <p:cNvSpPr>
            <a:spLocks noGrp="1"/>
          </p:cNvSpPr>
          <p:nvPr>
            <p:ph sz="half" idx="2"/>
          </p:nvPr>
        </p:nvSpPr>
        <p:spPr/>
        <p:txBody>
          <a:bodyPr>
            <a:normAutofit/>
          </a:bodyPr>
          <a:lstStyle/>
          <a:p>
            <a:pPr>
              <a:buClr>
                <a:srgbClr val="FF0000"/>
              </a:buClr>
              <a:buFont typeface="Arial" pitchFamily="34" charset="0"/>
              <a:buChar char="•"/>
            </a:pPr>
            <a:r>
              <a:rPr lang="en-US" u="sng" dirty="0" smtClean="0">
                <a:solidFill>
                  <a:srgbClr val="0000FF"/>
                </a:solidFill>
              </a:rPr>
              <a:t>After:</a:t>
            </a:r>
          </a:p>
          <a:p>
            <a:pPr>
              <a:buClr>
                <a:srgbClr val="FF0000"/>
              </a:buClr>
              <a:buFont typeface="Arial" pitchFamily="34" charset="0"/>
              <a:buChar char="•"/>
            </a:pPr>
            <a:endParaRPr lang="en-US" u="sng" dirty="0" smtClean="0">
              <a:solidFill>
                <a:srgbClr val="0000FF"/>
              </a:solidFill>
            </a:endParaRPr>
          </a:p>
          <a:p>
            <a:pPr>
              <a:buClr>
                <a:srgbClr val="FF0000"/>
              </a:buClr>
              <a:buFont typeface="Arial" pitchFamily="34" charset="0"/>
              <a:buChar char="•"/>
            </a:pPr>
            <a:r>
              <a:rPr lang="en-US" sz="2400" dirty="0" smtClean="0">
                <a:solidFill>
                  <a:schemeClr val="tx1">
                    <a:lumMod val="95000"/>
                    <a:lumOff val="5000"/>
                  </a:schemeClr>
                </a:solidFill>
              </a:rPr>
              <a:t>After attending  4 days work shop we are now able to design mobile Application </a:t>
            </a:r>
            <a:r>
              <a:rPr lang="en-US" dirty="0" smtClean="0">
                <a:solidFill>
                  <a:schemeClr val="tx1">
                    <a:lumMod val="95000"/>
                    <a:lumOff val="5000"/>
                  </a:schemeClr>
                </a:solidFill>
              </a:rPr>
              <a:t>.</a:t>
            </a:r>
          </a:p>
          <a:p>
            <a:pPr>
              <a:buClr>
                <a:srgbClr val="FF0000"/>
              </a:buClr>
              <a:buFont typeface="Arial" pitchFamily="34" charset="0"/>
              <a:buChar char="•"/>
            </a:pPr>
            <a:r>
              <a:rPr lang="en-US" sz="2400" dirty="0" smtClean="0">
                <a:solidFill>
                  <a:schemeClr val="tx1">
                    <a:lumMod val="95000"/>
                    <a:lumOff val="5000"/>
                  </a:schemeClr>
                </a:solidFill>
              </a:rPr>
              <a:t>Now we are able to implement our thoughts practically in the  world of mobile computing and programming</a:t>
            </a:r>
            <a:r>
              <a:rPr lang="en-US" dirty="0" smtClean="0">
                <a:solidFill>
                  <a:schemeClr val="tx1">
                    <a:lumMod val="95000"/>
                    <a:lumOff val="5000"/>
                  </a:schemeClr>
                </a:solidFill>
              </a:rPr>
              <a:t>. </a:t>
            </a:r>
          </a:p>
          <a:p>
            <a:pPr>
              <a:buClr>
                <a:srgbClr val="FF0000"/>
              </a:buClr>
              <a:buFont typeface="Arial" pitchFamily="34" charset="0"/>
              <a:buChar char="•"/>
            </a:pPr>
            <a:endParaRPr lang="en-US" dirty="0">
              <a:solidFill>
                <a:schemeClr val="tx1">
                  <a:lumMod val="95000"/>
                  <a:lumOff val="5000"/>
                </a:schemeClr>
              </a:solidFill>
            </a:endParaRPr>
          </a:p>
        </p:txBody>
      </p:sp>
    </p:spTree>
  </p:cSld>
  <p:clrMapOvr>
    <a:masterClrMapping/>
  </p:clrMapOvr>
  <p:transition spd="med">
    <p:strips/>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362456"/>
          </a:xfrm>
        </p:spPr>
        <p:txBody>
          <a:bodyPr/>
          <a:lstStyle/>
          <a:p>
            <a:pPr algn="ctr"/>
            <a:r>
              <a:rPr lang="en-US" sz="4000" dirty="0" smtClean="0">
                <a:solidFill>
                  <a:schemeClr val="bg2"/>
                </a:solidFill>
              </a:rPr>
              <a:t>Project Description</a:t>
            </a:r>
            <a:endParaRPr lang="en-US" sz="4000" dirty="0">
              <a:solidFill>
                <a:schemeClr val="bg2"/>
              </a:solidFill>
            </a:endParaRPr>
          </a:p>
        </p:txBody>
      </p:sp>
      <p:sp>
        <p:nvSpPr>
          <p:cNvPr id="3" name="Text Placeholder 2"/>
          <p:cNvSpPr>
            <a:spLocks noGrp="1"/>
          </p:cNvSpPr>
          <p:nvPr>
            <p:ph type="body" idx="1"/>
          </p:nvPr>
        </p:nvSpPr>
        <p:spPr>
          <a:xfrm>
            <a:off x="530352" y="2704665"/>
            <a:ext cx="7772400" cy="3391336"/>
          </a:xfrm>
        </p:spPr>
        <p:txBody>
          <a:bodyPr>
            <a:normAutofit fontScale="85000" lnSpcReduction="10000"/>
          </a:bodyPr>
          <a:lstStyle/>
          <a:p>
            <a:r>
              <a:rPr lang="en-US" sz="2600" dirty="0" smtClean="0">
                <a:solidFill>
                  <a:schemeClr val="bg1"/>
                </a:solidFill>
              </a:rPr>
              <a:t>As We have just begun our programming life in C++ , So we don't have  much experience in Java  or </a:t>
            </a:r>
            <a:r>
              <a:rPr lang="en-US" sz="2600" dirty="0" err="1" smtClean="0">
                <a:solidFill>
                  <a:schemeClr val="bg1"/>
                </a:solidFill>
              </a:rPr>
              <a:t>JavaMe</a:t>
            </a:r>
            <a:r>
              <a:rPr lang="en-US" sz="2600" dirty="0" smtClean="0">
                <a:solidFill>
                  <a:schemeClr val="bg1"/>
                </a:solidFill>
              </a:rPr>
              <a:t>  . But During our Course We study how to make logics For a  Problem To solve it in Precise and in appropriate manner</a:t>
            </a:r>
          </a:p>
          <a:p>
            <a:endParaRPr lang="en-US" dirty="0" smtClean="0"/>
          </a:p>
          <a:p>
            <a:r>
              <a:rPr lang="en-US" sz="2600" dirty="0" smtClean="0">
                <a:solidFill>
                  <a:schemeClr val="bg1"/>
                </a:solidFill>
              </a:rPr>
              <a:t>So we Select </a:t>
            </a:r>
            <a:r>
              <a:rPr lang="en-US" sz="2600" dirty="0" err="1" smtClean="0">
                <a:solidFill>
                  <a:schemeClr val="bg1"/>
                </a:solidFill>
              </a:rPr>
              <a:t>Q.t</a:t>
            </a:r>
            <a:r>
              <a:rPr lang="en-US" sz="2600" dirty="0" smtClean="0">
                <a:solidFill>
                  <a:schemeClr val="bg1"/>
                </a:solidFill>
              </a:rPr>
              <a:t>  as our developing Tool …We Started work on it. With the Guidance and through out Support of  Sir Sajid Ali Anjum we were able to understand it, and we developed our first program  “hello World“  just After Attending First day Work Shop</a:t>
            </a:r>
          </a:p>
        </p:txBody>
      </p:sp>
    </p:spTree>
  </p:cSld>
  <p:clrMapOvr>
    <a:masterClrMapping/>
  </p:clrMapOvr>
  <p:transition spd="med">
    <p:strips dir="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772400" cy="784830"/>
          </a:xfrm>
          <a:scene3d>
            <a:camera prst="obliqueBottomLeft"/>
            <a:lightRig rig="twoPt" dir="t"/>
          </a:scene3d>
          <a:sp3d>
            <a:bevelT w="165100" prst="coolSlant"/>
            <a:bevelB prst="convex"/>
          </a:sp3d>
        </p:spPr>
        <p:txBody>
          <a:bodyPr>
            <a:spAutoFit/>
            <a:scene3d>
              <a:camera prst="orthographicFront"/>
              <a:lightRig rig="freezing" dir="t">
                <a:rot lat="0" lon="0" rev="5640000"/>
              </a:lightRig>
            </a:scene3d>
            <a:sp3d prstMaterial="flat">
              <a:bevelT w="38100" h="38100"/>
            </a:sp3d>
          </a:bodyPr>
          <a:lstStyle/>
          <a:p>
            <a:pPr algn="ctr"/>
            <a:r>
              <a:rPr lang="en-US" sz="4800" dirty="0" smtClean="0"/>
              <a:t>Abstract </a:t>
            </a:r>
            <a:endParaRPr lang="en-US" sz="4800" dirty="0"/>
          </a:p>
        </p:txBody>
      </p:sp>
      <p:sp>
        <p:nvSpPr>
          <p:cNvPr id="3" name="Text Placeholder 2"/>
          <p:cNvSpPr>
            <a:spLocks noGrp="1"/>
          </p:cNvSpPr>
          <p:nvPr>
            <p:ph type="body" idx="1"/>
          </p:nvPr>
        </p:nvSpPr>
        <p:spPr>
          <a:xfrm>
            <a:off x="530352" y="1752600"/>
            <a:ext cx="7772400" cy="4267200"/>
          </a:xfrm>
        </p:spPr>
        <p:txBody>
          <a:bodyPr>
            <a:normAutofit lnSpcReduction="10000"/>
          </a:bodyPr>
          <a:lstStyle/>
          <a:p>
            <a:pPr>
              <a:buClr>
                <a:srgbClr val="FF0000"/>
              </a:buClr>
              <a:buFont typeface="Arial" pitchFamily="34" charset="0"/>
              <a:buChar char="•"/>
            </a:pPr>
            <a:r>
              <a:rPr lang="en-US" sz="2400" dirty="0" smtClean="0">
                <a:solidFill>
                  <a:srgbClr val="0000FF"/>
                </a:solidFill>
              </a:rPr>
              <a:t>Our Application is Designed on </a:t>
            </a:r>
            <a:r>
              <a:rPr lang="en-US" sz="2400" dirty="0" err="1" smtClean="0">
                <a:solidFill>
                  <a:srgbClr val="0000FF"/>
                </a:solidFill>
              </a:rPr>
              <a:t>Q.t</a:t>
            </a:r>
            <a:r>
              <a:rPr lang="en-US" sz="2400" dirty="0" smtClean="0">
                <a:solidFill>
                  <a:srgbClr val="0000FF"/>
                </a:solidFill>
              </a:rPr>
              <a:t> </a:t>
            </a:r>
            <a:r>
              <a:rPr lang="en-US" sz="2400" dirty="0" err="1" smtClean="0">
                <a:solidFill>
                  <a:srgbClr val="0000FF"/>
                </a:solidFill>
              </a:rPr>
              <a:t>Sdk</a:t>
            </a:r>
            <a:r>
              <a:rPr lang="en-US" sz="2400" dirty="0" smtClean="0">
                <a:solidFill>
                  <a:srgbClr val="0000FF"/>
                </a:solidFill>
              </a:rPr>
              <a:t> which was very suit able |IDE for us. It Was Also very much help Full For The beginners .</a:t>
            </a:r>
          </a:p>
          <a:p>
            <a:pPr>
              <a:buClr>
                <a:srgbClr val="FF0000"/>
              </a:buClr>
              <a:buFont typeface="Arial" pitchFamily="34" charset="0"/>
              <a:buChar char="•"/>
            </a:pPr>
            <a:r>
              <a:rPr lang="en-US" sz="2400" dirty="0" smtClean="0">
                <a:solidFill>
                  <a:srgbClr val="0000FF"/>
                </a:solidFill>
              </a:rPr>
              <a:t>So we Designed our Battery Alarm Application on Q.T </a:t>
            </a:r>
            <a:r>
              <a:rPr lang="en-US" sz="2400" dirty="0" err="1" smtClean="0">
                <a:solidFill>
                  <a:srgbClr val="0000FF"/>
                </a:solidFill>
              </a:rPr>
              <a:t>Sdk</a:t>
            </a:r>
            <a:r>
              <a:rPr lang="en-US" sz="2400" dirty="0" smtClean="0">
                <a:solidFill>
                  <a:srgbClr val="0000FF"/>
                </a:solidFill>
              </a:rPr>
              <a:t>, by just using its two Simple A.p.is (</a:t>
            </a:r>
            <a:r>
              <a:rPr lang="en-US" sz="2400" dirty="0" err="1" smtClean="0">
                <a:solidFill>
                  <a:srgbClr val="0000FF"/>
                </a:solidFill>
              </a:rPr>
              <a:t>Qsystem</a:t>
            </a:r>
            <a:r>
              <a:rPr lang="en-US" sz="2400" dirty="0" smtClean="0">
                <a:solidFill>
                  <a:srgbClr val="0000FF"/>
                </a:solidFill>
              </a:rPr>
              <a:t> device info &amp; </a:t>
            </a:r>
            <a:r>
              <a:rPr lang="en-US" sz="2400" dirty="0" err="1" smtClean="0">
                <a:solidFill>
                  <a:srgbClr val="0000FF"/>
                </a:solidFill>
              </a:rPr>
              <a:t>Qsound</a:t>
            </a:r>
            <a:r>
              <a:rPr lang="en-US" sz="2400" dirty="0" smtClean="0">
                <a:solidFill>
                  <a:srgbClr val="0000FF"/>
                </a:solidFill>
              </a:rPr>
              <a:t>)</a:t>
            </a:r>
          </a:p>
          <a:p>
            <a:pPr>
              <a:buClr>
                <a:srgbClr val="FF0000"/>
              </a:buClr>
              <a:buFont typeface="Arial" pitchFamily="34" charset="0"/>
              <a:buChar char="•"/>
            </a:pPr>
            <a:endParaRPr lang="en-US" sz="2400" dirty="0" smtClean="0">
              <a:solidFill>
                <a:srgbClr val="0000FF"/>
              </a:solidFill>
            </a:endParaRPr>
          </a:p>
          <a:p>
            <a:pPr>
              <a:buClr>
                <a:srgbClr val="FF0000"/>
              </a:buClr>
              <a:buFont typeface="Arial" pitchFamily="34" charset="0"/>
              <a:buChar char="•"/>
            </a:pPr>
            <a:r>
              <a:rPr lang="en-US" sz="2400" dirty="0" smtClean="0">
                <a:solidFill>
                  <a:srgbClr val="0000FF"/>
                </a:solidFill>
              </a:rPr>
              <a:t>By Using this application user would be able to know his actual mobile  charging level and most of all it will be help full to secure  your Cell battery  from over charging </a:t>
            </a:r>
            <a:endParaRPr lang="en-US" sz="2400" dirty="0">
              <a:solidFill>
                <a:srgbClr val="0000FF"/>
              </a:solidFill>
            </a:endParaRPr>
          </a:p>
        </p:txBody>
      </p:sp>
    </p:spTree>
  </p:cSld>
  <p:clrMapOvr>
    <a:masterClrMapping/>
  </p:clrMapOvr>
  <p:transition spd="med">
    <p:split orient="vert" dir="in"/>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600200"/>
          </a:xfrm>
        </p:spPr>
        <p:txBody>
          <a:bodyPr/>
          <a:lstStyle/>
          <a:p>
            <a:pPr algn="l"/>
            <a:r>
              <a:rPr lang="en-US" dirty="0" smtClean="0"/>
              <a:t>Why Battery Alarm</a:t>
            </a:r>
            <a:endParaRPr lang="en-US" dirty="0"/>
          </a:p>
        </p:txBody>
      </p:sp>
      <p:sp>
        <p:nvSpPr>
          <p:cNvPr id="3" name="Subtitle 2"/>
          <p:cNvSpPr>
            <a:spLocks noGrp="1"/>
          </p:cNvSpPr>
          <p:nvPr>
            <p:ph type="subTitle" idx="1"/>
          </p:nvPr>
        </p:nvSpPr>
        <p:spPr>
          <a:xfrm>
            <a:off x="457200" y="2819400"/>
            <a:ext cx="7854696" cy="3172264"/>
          </a:xfrm>
        </p:spPr>
        <p:txBody>
          <a:bodyPr>
            <a:normAutofit/>
          </a:bodyPr>
          <a:lstStyle/>
          <a:p>
            <a:pPr algn="l">
              <a:buClr>
                <a:srgbClr val="FF0000"/>
              </a:buClr>
              <a:buFont typeface="Arial" pitchFamily="34" charset="0"/>
              <a:buChar char="•"/>
            </a:pPr>
            <a:endParaRPr lang="en-US" dirty="0" smtClean="0"/>
          </a:p>
          <a:p>
            <a:pPr algn="l">
              <a:buClr>
                <a:srgbClr val="FF0000"/>
              </a:buClr>
              <a:buFont typeface="Arial" pitchFamily="34" charset="0"/>
              <a:buChar char="•"/>
            </a:pPr>
            <a:r>
              <a:rPr lang="en-US" dirty="0" smtClean="0">
                <a:solidFill>
                  <a:schemeClr val="bg1"/>
                </a:solidFill>
              </a:rPr>
              <a:t>To Prevent Battery from Over charging:</a:t>
            </a:r>
          </a:p>
          <a:p>
            <a:pPr algn="l">
              <a:buClr>
                <a:srgbClr val="FF0000"/>
              </a:buClr>
              <a:buFont typeface="Arial" pitchFamily="34" charset="0"/>
              <a:buChar char="•"/>
            </a:pPr>
            <a:r>
              <a:rPr lang="en-US" dirty="0" smtClean="0">
                <a:solidFill>
                  <a:schemeClr val="bg1"/>
                </a:solidFill>
              </a:rPr>
              <a:t>To prevent battery From Cells damage disasters</a:t>
            </a:r>
          </a:p>
          <a:p>
            <a:pPr algn="l">
              <a:buClr>
                <a:srgbClr val="FF0000"/>
              </a:buClr>
              <a:buFont typeface="Arial" pitchFamily="34" charset="0"/>
              <a:buChar char="•"/>
            </a:pPr>
            <a:r>
              <a:rPr lang="en-US" dirty="0" smtClean="0">
                <a:solidFill>
                  <a:schemeClr val="bg1"/>
                </a:solidFill>
              </a:rPr>
              <a:t>To prevent Battery from Its Misbalance shape Which occur Due to extra charging</a:t>
            </a:r>
          </a:p>
          <a:p>
            <a:pPr algn="l">
              <a:buClr>
                <a:srgbClr val="FF0000"/>
              </a:buClr>
              <a:buFont typeface="Arial" pitchFamily="34" charset="0"/>
              <a:buChar char="•"/>
            </a:pPr>
            <a:r>
              <a:rPr lang="en-US" dirty="0" smtClean="0">
                <a:solidFill>
                  <a:schemeClr val="bg1"/>
                </a:solidFill>
              </a:rPr>
              <a:t>To Save energy  </a:t>
            </a:r>
            <a:r>
              <a:rPr lang="en-US" dirty="0" smtClean="0"/>
              <a:t>.  </a:t>
            </a:r>
          </a:p>
        </p:txBody>
      </p:sp>
    </p:spTree>
  </p:cSld>
  <p:clrMapOvr>
    <a:masterClrMapping/>
  </p:clrMapOvr>
  <p:transition spd="med">
    <p:cover dir="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battery Alarm Helps you:</a:t>
            </a:r>
            <a:endParaRPr lang="en-US" dirty="0"/>
          </a:p>
        </p:txBody>
      </p:sp>
      <p:sp>
        <p:nvSpPr>
          <p:cNvPr id="8" name="Content Placeholder 7"/>
          <p:cNvSpPr>
            <a:spLocks noGrp="1"/>
          </p:cNvSpPr>
          <p:nvPr>
            <p:ph idx="1"/>
          </p:nvPr>
        </p:nvSpPr>
        <p:spPr/>
        <p:txBody>
          <a:bodyPr>
            <a:normAutofit/>
          </a:bodyPr>
          <a:lstStyle/>
          <a:p>
            <a:pPr>
              <a:buClr>
                <a:srgbClr val="FF0000"/>
              </a:buClr>
            </a:pPr>
            <a:endParaRPr lang="en-US" dirty="0" smtClean="0">
              <a:solidFill>
                <a:schemeClr val="tx1">
                  <a:lumMod val="85000"/>
                  <a:lumOff val="15000"/>
                </a:schemeClr>
              </a:solidFill>
            </a:endParaRPr>
          </a:p>
          <a:p>
            <a:pPr>
              <a:buClr>
                <a:srgbClr val="FF0000"/>
              </a:buClr>
            </a:pPr>
            <a:r>
              <a:rPr lang="en-US" dirty="0" smtClean="0">
                <a:solidFill>
                  <a:schemeClr val="tx1">
                    <a:lumMod val="85000"/>
                    <a:lumOff val="15000"/>
                  </a:schemeClr>
                </a:solidFill>
              </a:rPr>
              <a:t>It Alarms you when Your battery if fully charged.</a:t>
            </a:r>
          </a:p>
          <a:p>
            <a:pPr>
              <a:buClr>
                <a:srgbClr val="FF0000"/>
              </a:buClr>
            </a:pPr>
            <a:endParaRPr lang="en-US" dirty="0" smtClean="0">
              <a:solidFill>
                <a:schemeClr val="tx1">
                  <a:lumMod val="85000"/>
                  <a:lumOff val="15000"/>
                </a:schemeClr>
              </a:solidFill>
            </a:endParaRPr>
          </a:p>
          <a:p>
            <a:pPr>
              <a:buClr>
                <a:srgbClr val="FF0000"/>
              </a:buClr>
            </a:pPr>
            <a:r>
              <a:rPr lang="en-US" dirty="0" smtClean="0">
                <a:solidFill>
                  <a:schemeClr val="tx1">
                    <a:lumMod val="85000"/>
                    <a:lumOff val="15000"/>
                  </a:schemeClr>
                </a:solidFill>
              </a:rPr>
              <a:t>It will continuously  Alarm until  you get your mobile remove from the Charger.</a:t>
            </a:r>
          </a:p>
          <a:p>
            <a:pPr>
              <a:buClr>
                <a:srgbClr val="FF0000"/>
              </a:buClr>
            </a:pPr>
            <a:endParaRPr lang="en-US" dirty="0" smtClean="0">
              <a:solidFill>
                <a:schemeClr val="tx1">
                  <a:lumMod val="85000"/>
                  <a:lumOff val="15000"/>
                </a:schemeClr>
              </a:solidFill>
            </a:endParaRPr>
          </a:p>
          <a:p>
            <a:pPr>
              <a:buClr>
                <a:srgbClr val="FF0000"/>
              </a:buClr>
            </a:pPr>
            <a:r>
              <a:rPr lang="en-US" dirty="0" smtClean="0">
                <a:solidFill>
                  <a:schemeClr val="tx1">
                    <a:lumMod val="85000"/>
                    <a:lumOff val="15000"/>
                  </a:schemeClr>
                </a:solidFill>
              </a:rPr>
              <a:t>It Will give you real battery charging status information.</a:t>
            </a:r>
            <a:endParaRPr lang="en-US" dirty="0">
              <a:solidFill>
                <a:schemeClr val="tx1">
                  <a:lumMod val="85000"/>
                  <a:lumOff val="15000"/>
                </a:schemeClr>
              </a:solidFill>
            </a:endParaRPr>
          </a:p>
        </p:txBody>
      </p:sp>
    </p:spTree>
  </p:cSld>
  <p:clrMapOvr>
    <a:masterClrMapping/>
  </p:clrMapOvr>
  <p:transition spd="med">
    <p:cover dir="rd"/>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Alarm:</a:t>
            </a:r>
            <a:endParaRPr lang="en-US" dirty="0"/>
          </a:p>
        </p:txBody>
      </p:sp>
      <p:pic>
        <p:nvPicPr>
          <p:cNvPr id="4" name="Content Placeholder 3" descr="Screenshot_batter.bmp"/>
          <p:cNvPicPr>
            <a:picLocks noGrp="1" noChangeAspect="1"/>
          </p:cNvPicPr>
          <p:nvPr>
            <p:ph idx="1"/>
          </p:nvPr>
        </p:nvPicPr>
        <p:blipFill>
          <a:blip r:embed="rId3"/>
          <a:stretch>
            <a:fillRect/>
          </a:stretch>
        </p:blipFill>
        <p:spPr>
          <a:xfrm>
            <a:off x="1981200" y="1371600"/>
            <a:ext cx="4648200" cy="4326530"/>
          </a:xfrm>
        </p:spPr>
      </p:pic>
    </p:spTree>
  </p:cSld>
  <p:clrMapOvr>
    <a:masterClrMapping/>
  </p:clrMapOvr>
  <p:transition spd="med">
    <p:cover dir="rd"/>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772400" cy="1362456"/>
          </a:xfrm>
        </p:spPr>
        <p:txBody>
          <a:bodyPr/>
          <a:lstStyle/>
          <a:p>
            <a:pPr algn="ctr"/>
            <a:r>
              <a:rPr lang="en-US" sz="4000" dirty="0" smtClean="0">
                <a:solidFill>
                  <a:schemeClr val="accent1"/>
                </a:solidFill>
              </a:rPr>
              <a:t>Technical Aspects</a:t>
            </a:r>
            <a:endParaRPr lang="en-US" sz="4000" dirty="0">
              <a:solidFill>
                <a:schemeClr val="accent1"/>
              </a:solidFill>
            </a:endParaRPr>
          </a:p>
        </p:txBody>
      </p:sp>
      <p:sp>
        <p:nvSpPr>
          <p:cNvPr id="3" name="Text Placeholder 2"/>
          <p:cNvSpPr>
            <a:spLocks noGrp="1"/>
          </p:cNvSpPr>
          <p:nvPr>
            <p:ph type="body" idx="1"/>
          </p:nvPr>
        </p:nvSpPr>
        <p:spPr>
          <a:xfrm>
            <a:off x="457200" y="2286000"/>
            <a:ext cx="7772400" cy="3696136"/>
          </a:xfrm>
        </p:spPr>
        <p:txBody>
          <a:bodyPr>
            <a:normAutofit lnSpcReduction="10000"/>
          </a:bodyPr>
          <a:lstStyle/>
          <a:p>
            <a:endParaRPr lang="en-US" dirty="0" smtClean="0"/>
          </a:p>
          <a:p>
            <a:pPr>
              <a:buClr>
                <a:srgbClr val="FF0000"/>
              </a:buClr>
              <a:buFont typeface="Wingdings" pitchFamily="2" charset="2"/>
              <a:buChar char="Ø"/>
            </a:pPr>
            <a:r>
              <a:rPr lang="en-US" dirty="0" smtClean="0"/>
              <a:t> capable to run on all Nokia </a:t>
            </a:r>
            <a:r>
              <a:rPr lang="en-US" dirty="0" err="1" smtClean="0"/>
              <a:t>symbain</a:t>
            </a:r>
            <a:r>
              <a:rPr lang="en-US" dirty="0" smtClean="0"/>
              <a:t> mobile</a:t>
            </a:r>
          </a:p>
          <a:p>
            <a:pPr>
              <a:buClr>
                <a:srgbClr val="FF0000"/>
              </a:buClr>
              <a:buFont typeface="Wingdings" pitchFamily="2" charset="2"/>
              <a:buChar char="Ø"/>
            </a:pPr>
            <a:endParaRPr lang="en-US" dirty="0" smtClean="0"/>
          </a:p>
          <a:p>
            <a:pPr>
              <a:buClr>
                <a:srgbClr val="FF0000"/>
              </a:buClr>
              <a:buFont typeface="Wingdings" pitchFamily="2" charset="2"/>
              <a:buChar char="Ø"/>
            </a:pPr>
            <a:r>
              <a:rPr lang="en-US" dirty="0" smtClean="0"/>
              <a:t>Very light application .</a:t>
            </a:r>
          </a:p>
          <a:p>
            <a:pPr>
              <a:buClr>
                <a:srgbClr val="FF0000"/>
              </a:buClr>
              <a:buFont typeface="Wingdings" pitchFamily="2" charset="2"/>
              <a:buChar char="Ø"/>
            </a:pPr>
            <a:endParaRPr lang="en-US" dirty="0" smtClean="0"/>
          </a:p>
          <a:p>
            <a:pPr>
              <a:buClr>
                <a:srgbClr val="FF0000"/>
              </a:buClr>
              <a:buFont typeface="Wingdings" pitchFamily="2" charset="2"/>
              <a:buChar char="Ø"/>
            </a:pPr>
            <a:r>
              <a:rPr lang="en-US" dirty="0" smtClean="0"/>
              <a:t>Short in size.</a:t>
            </a:r>
          </a:p>
          <a:p>
            <a:pPr>
              <a:buClr>
                <a:srgbClr val="FF0000"/>
              </a:buClr>
              <a:buFont typeface="Wingdings" pitchFamily="2" charset="2"/>
              <a:buChar char="Ø"/>
            </a:pPr>
            <a:endParaRPr lang="en-US" dirty="0" smtClean="0"/>
          </a:p>
          <a:p>
            <a:pPr>
              <a:buClr>
                <a:srgbClr val="FF0000"/>
              </a:buClr>
              <a:buFont typeface="Wingdings" pitchFamily="2" charset="2"/>
              <a:buChar char="Ø"/>
            </a:pPr>
            <a:r>
              <a:rPr lang="en-US" dirty="0" smtClean="0"/>
              <a:t>Takes  less processor and ram load  </a:t>
            </a:r>
          </a:p>
          <a:p>
            <a:pPr>
              <a:buClr>
                <a:srgbClr val="FF0000"/>
              </a:buClr>
              <a:buFont typeface="Wingdings" pitchFamily="2" charset="2"/>
              <a:buChar char="Ø"/>
            </a:pPr>
            <a:endParaRPr lang="en-US" dirty="0" smtClean="0"/>
          </a:p>
          <a:p>
            <a:pPr>
              <a:buClr>
                <a:srgbClr val="FF0000"/>
              </a:buClr>
              <a:buFont typeface="Wingdings" pitchFamily="2" charset="2"/>
              <a:buChar char="Ø"/>
            </a:pPr>
            <a:r>
              <a:rPr lang="en-US" dirty="0" smtClean="0"/>
              <a:t>We Guarantee  You That  It Will Saves  You and Your  mobile  from any  type of damage.  And it has no Draw back</a:t>
            </a:r>
          </a:p>
        </p:txBody>
      </p:sp>
    </p:spTree>
  </p:cSld>
  <p:clrMapOvr>
    <a:masterClrMapping/>
  </p:clrMapOvr>
  <p:transition spd="med">
    <p:split orient="ver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1038</TotalTime>
  <Words>478</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Project Name </vt:lpstr>
      <vt:lpstr>Group Members</vt:lpstr>
      <vt:lpstr>Experience Of Mobile Computing</vt:lpstr>
      <vt:lpstr>Project Description</vt:lpstr>
      <vt:lpstr>Abstract </vt:lpstr>
      <vt:lpstr>Why Battery Alarm</vt:lpstr>
      <vt:lpstr>How battery Alarm Helps you:</vt:lpstr>
      <vt:lpstr>Battery Alarm:</vt:lpstr>
      <vt:lpstr>Technical Aspects</vt:lpstr>
      <vt:lpstr>Efforts to develop the project</vt:lpstr>
      <vt:lpstr>Appericiations: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obaid</dc:creator>
  <cp:lastModifiedBy>Al!</cp:lastModifiedBy>
  <cp:revision>70</cp:revision>
  <dcterms:created xsi:type="dcterms:W3CDTF">2011-06-25T06:26:28Z</dcterms:created>
  <dcterms:modified xsi:type="dcterms:W3CDTF">2011-07-16T09:53:36Z</dcterms:modified>
</cp:coreProperties>
</file>